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11D8E6-B029-47D5-9FB7-2B79AF53001F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14007D-8A41-4692-8BC1-9FDC7E33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PRESENTATON ON 2G AND 3G TECHNOLGY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PREETI BANERJEE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0" smtClean="0">
                <a:solidFill>
                  <a:srgbClr val="FFC000"/>
                </a:solidFill>
              </a:rPr>
              <a:t>How</a:t>
            </a:r>
            <a:r>
              <a:rPr lang="en-US" sz="530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is 2G different from 3G?</a:t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In comparison to 2G customers will have to pay a relatively high license fee for 3G.</a:t>
            </a:r>
          </a:p>
          <a:p>
            <a:pPr algn="just"/>
            <a:r>
              <a:rPr lang="en-US" sz="4400" dirty="0" smtClean="0"/>
              <a:t>The network construction and maintenance for 3G is much expensive than 2G.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dirty="0" smtClean="0">
                <a:solidFill>
                  <a:srgbClr val="FFC000"/>
                </a:solidFill>
              </a:rPr>
              <a:t>Main 3G Services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400" dirty="0" smtClean="0"/>
              <a:t>In 3G the </a:t>
            </a:r>
            <a:r>
              <a:rPr lang="en-US" sz="4400" u="sng" dirty="0" smtClean="0"/>
              <a:t>Global Roaming facility</a:t>
            </a:r>
            <a:r>
              <a:rPr lang="en-US" sz="4400" dirty="0" smtClean="0"/>
              <a:t> is available.</a:t>
            </a:r>
          </a:p>
          <a:p>
            <a:pPr algn="just"/>
            <a:r>
              <a:rPr lang="en-US" sz="4400" dirty="0" smtClean="0"/>
              <a:t> Another thing to be noted in case of 3G is that </a:t>
            </a:r>
            <a:r>
              <a:rPr lang="en-US" sz="4400" u="sng" dirty="0" smtClean="0"/>
              <a:t>Wide Band Voice Channel</a:t>
            </a:r>
            <a:r>
              <a:rPr lang="en-US" sz="4400" dirty="0" smtClean="0"/>
              <a:t> that is by this the world has been contracted to a little village because a person can contact with other person located in any part of the world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3G gives clarity of voice as well can talk with out any disturbance.</a:t>
            </a:r>
          </a:p>
          <a:p>
            <a:pPr algn="just"/>
            <a:r>
              <a:rPr lang="en-US" sz="4400" dirty="0" smtClean="0"/>
              <a:t> 3G also have entertainments such as Fast Communication, Internet, Mobile T.V,  Video Conferencing, Video Calls, MMS, 3D Gaming etc.</a:t>
            </a:r>
            <a:endParaRPr lang="en-US" sz="4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C000"/>
                </a:solidFill>
              </a:rPr>
              <a:t>FORTH GENERATION (4G)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791200"/>
          </a:xfrm>
        </p:spPr>
        <p:txBody>
          <a:bodyPr>
            <a:noAutofit/>
          </a:bodyPr>
          <a:lstStyle/>
          <a:p>
            <a:pPr algn="just">
              <a:defRPr/>
            </a:pPr>
            <a:endParaRPr lang="en-US" sz="4400" b="1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en-US" sz="4400" b="1" dirty="0" smtClean="0">
                <a:cs typeface="Times New Roman" pitchFamily="18" charset="0"/>
              </a:rPr>
              <a:t>4G </a:t>
            </a:r>
            <a:r>
              <a:rPr lang="en-US" sz="4400" b="1" dirty="0" smtClean="0">
                <a:cs typeface="Times New Roman" pitchFamily="18" charset="0"/>
              </a:rPr>
              <a:t>refers to the fourth generation of cellular wireless standards. </a:t>
            </a:r>
          </a:p>
          <a:p>
            <a:pPr algn="just">
              <a:buNone/>
            </a:pPr>
            <a:endParaRPr lang="en-US" sz="3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Main 4G Features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lvl="0"/>
            <a:r>
              <a:rPr lang="en-US" sz="3600" dirty="0" smtClean="0"/>
              <a:t> Multi-Media Newspapers.</a:t>
            </a:r>
          </a:p>
          <a:p>
            <a:pPr lvl="0"/>
            <a:r>
              <a:rPr lang="en-US" sz="3600" dirty="0" smtClean="0"/>
              <a:t> In 4G watch T.V programs with the clarity as to that of an ordinary T.V.</a:t>
            </a:r>
          </a:p>
          <a:p>
            <a:pPr lvl="0"/>
            <a:r>
              <a:rPr lang="en-US" sz="3600" dirty="0" smtClean="0"/>
              <a:t> In addition, we can send Data much faster that that of the previous generations.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In the present time, there are four generation in mobile industry. these are respectively: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 1G THE FIRST GENERATION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2G THE SECOND GENERATION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3G THE THIRD GENERATION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C000"/>
                </a:solidFill>
              </a:rPr>
              <a:t>4G THE FORTH GENERATION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FIRST GENERATION ( 1G 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400" dirty="0" smtClean="0"/>
              <a:t>In 1G </a:t>
            </a:r>
            <a:r>
              <a:rPr lang="en-US" sz="4400" u="sng" dirty="0" smtClean="0"/>
              <a:t>narrow </a:t>
            </a:r>
            <a:r>
              <a:rPr lang="en-US" sz="4400" u="sng" dirty="0" smtClean="0"/>
              <a:t>band analog wireless </a:t>
            </a:r>
            <a:r>
              <a:rPr lang="en-US" sz="4400" u="sng" dirty="0" smtClean="0"/>
              <a:t>network </a:t>
            </a:r>
            <a:r>
              <a:rPr lang="en-US" sz="4400" dirty="0" smtClean="0"/>
              <a:t>is used, with this we can have  the voice calls and can send text messages.</a:t>
            </a:r>
          </a:p>
          <a:p>
            <a:pPr algn="just"/>
            <a:r>
              <a:rPr lang="en-US" sz="4400" dirty="0" smtClean="0"/>
              <a:t>These service are provided with </a:t>
            </a:r>
            <a:r>
              <a:rPr lang="en-US" sz="4400" u="sng" dirty="0" smtClean="0"/>
              <a:t>circuit switching.</a:t>
            </a:r>
            <a:endParaRPr lang="en-US" sz="4400" u="sng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400" dirty="0" smtClean="0"/>
              <a:t>The latest technology such as </a:t>
            </a:r>
            <a:r>
              <a:rPr lang="en-US" sz="4400" u="sng" dirty="0" smtClean="0"/>
              <a:t>GPRS</a:t>
            </a:r>
            <a:r>
              <a:rPr lang="en-US" sz="4400" dirty="0" smtClean="0"/>
              <a:t> is not available in these generations.</a:t>
            </a:r>
          </a:p>
          <a:p>
            <a:endParaRPr lang="en-US" sz="4400" dirty="0" smtClean="0"/>
          </a:p>
          <a:p>
            <a:pPr algn="just"/>
            <a:r>
              <a:rPr lang="en-US" sz="4400" dirty="0" smtClean="0"/>
              <a:t>The greatest </a:t>
            </a:r>
            <a:r>
              <a:rPr lang="en-US" sz="4400" u="sng" dirty="0" smtClean="0"/>
              <a:t>Disadvantage </a:t>
            </a:r>
            <a:r>
              <a:rPr lang="en-US" sz="4400" dirty="0" smtClean="0"/>
              <a:t>as concerned to 1G is that with this we could contact with in the premises of that particular nation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SECOND GENERATION ( 2G)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 smtClean="0"/>
              <a:t>In 2G </a:t>
            </a:r>
            <a:r>
              <a:rPr lang="en-US" sz="4400" u="sng" dirty="0" smtClean="0"/>
              <a:t>Narrow Band Wireless Digital Network </a:t>
            </a:r>
            <a:r>
              <a:rPr lang="en-US" sz="4400" dirty="0" smtClean="0"/>
              <a:t>is used.</a:t>
            </a:r>
          </a:p>
          <a:p>
            <a:pPr algn="just"/>
            <a:r>
              <a:rPr lang="en-US" sz="4400" dirty="0" smtClean="0"/>
              <a:t>It brings </a:t>
            </a:r>
            <a:r>
              <a:rPr lang="en-US" sz="4400" u="sng" dirty="0" smtClean="0"/>
              <a:t>more clarity to conversation.</a:t>
            </a:r>
          </a:p>
          <a:p>
            <a:pPr algn="just"/>
            <a:r>
              <a:rPr lang="en-US" sz="4400" dirty="0" smtClean="0"/>
              <a:t>these services are provided with </a:t>
            </a:r>
            <a:r>
              <a:rPr lang="en-US" sz="4400" u="sng" dirty="0" smtClean="0"/>
              <a:t>circuit switching.</a:t>
            </a:r>
            <a:endParaRPr lang="en-US" sz="4400" u="sng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r>
              <a:rPr lang="en-US" sz="4400" dirty="0" smtClean="0"/>
              <a:t>In 2G the </a:t>
            </a:r>
            <a:r>
              <a:rPr lang="en-US" sz="4400" u="sng" dirty="0" smtClean="0"/>
              <a:t>Semi Global Roaming facility</a:t>
            </a:r>
            <a:r>
              <a:rPr lang="en-US" sz="4400" dirty="0" smtClean="0"/>
              <a:t> is available.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THIRD GENERATION ( 3G 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86800" cy="495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Overcome the limitations of 2G the 3G had been introduced.</a:t>
            </a:r>
          </a:p>
          <a:p>
            <a:r>
              <a:rPr lang="en-US" sz="4400" dirty="0" smtClean="0"/>
              <a:t>In  3G </a:t>
            </a:r>
            <a:r>
              <a:rPr lang="en-US" sz="4400" u="sng" dirty="0" smtClean="0"/>
              <a:t>Wide Band Wireless Network </a:t>
            </a:r>
            <a:r>
              <a:rPr lang="en-US" sz="4400" dirty="0" smtClean="0"/>
              <a:t>is used with which the clarity increases and gives the perfection as like that of a real conversation.</a:t>
            </a:r>
            <a:endParaRPr lang="en-US" sz="4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839200" cy="60045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data are sent through the technology called </a:t>
            </a:r>
            <a:r>
              <a:rPr lang="en-US" sz="4400" u="sng" dirty="0" smtClean="0"/>
              <a:t>Packet Switching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Voice calls are interpreted through Circuit Switching.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/>
          </a:bodyPr>
          <a:lstStyle/>
          <a:p>
            <a:pPr marL="880110" indent="-742950"/>
            <a:r>
              <a:rPr lang="en-US" sz="4400" dirty="0" smtClean="0"/>
              <a:t>In addition to verbal communication it includes : </a:t>
            </a:r>
          </a:p>
          <a:p>
            <a:pPr marL="880110" indent="-742950">
              <a:buNone/>
            </a:pPr>
            <a:r>
              <a:rPr lang="en-US" sz="4400" dirty="0" smtClean="0"/>
              <a:t>1. Data services</a:t>
            </a:r>
          </a:p>
          <a:p>
            <a:pPr>
              <a:buNone/>
            </a:pPr>
            <a:r>
              <a:rPr lang="en-US" sz="4400" dirty="0" smtClean="0"/>
              <a:t>2. Access to television/video </a:t>
            </a:r>
          </a:p>
          <a:p>
            <a:pPr>
              <a:buNone/>
            </a:pPr>
            <a:r>
              <a:rPr lang="en-US" sz="4400" dirty="0" smtClean="0"/>
              <a:t>3. High speed internet service</a:t>
            </a:r>
          </a:p>
          <a:p>
            <a:pPr>
              <a:buNone/>
            </a:pPr>
            <a:r>
              <a:rPr lang="en-US" sz="4400" dirty="0" smtClean="0"/>
              <a:t>4.Video chatting </a:t>
            </a:r>
            <a:endParaRPr lang="en-US" sz="4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434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PRESENTATON ON 2G AND 3G TECHNOLGY</vt:lpstr>
      <vt:lpstr>Slide 2</vt:lpstr>
      <vt:lpstr>FIRST GENERATION ( 1G )</vt:lpstr>
      <vt:lpstr>Slide 4</vt:lpstr>
      <vt:lpstr>SECOND GENERATION ( 2G)</vt:lpstr>
      <vt:lpstr>Slide 6</vt:lpstr>
      <vt:lpstr>THIRD GENERATION ( 3G )</vt:lpstr>
      <vt:lpstr>Slide 8</vt:lpstr>
      <vt:lpstr>Slide 9</vt:lpstr>
      <vt:lpstr>How is 2G different from 3G? </vt:lpstr>
      <vt:lpstr>Main 3G Services </vt:lpstr>
      <vt:lpstr>Slide 12</vt:lpstr>
      <vt:lpstr>FORTH GENERATION (4G)</vt:lpstr>
      <vt:lpstr>Main 4G Features </vt:lpstr>
      <vt:lpstr>THANKS</vt:lpstr>
    </vt:vector>
  </TitlesOfParts>
  <Company>ccit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PRESENTATON ON 2G AND 3G TECHNOLGY</dc:title>
  <dc:creator>preeti</dc:creator>
  <cp:lastModifiedBy>preeti</cp:lastModifiedBy>
  <cp:revision>27</cp:revision>
  <dcterms:created xsi:type="dcterms:W3CDTF">2011-10-20T00:38:41Z</dcterms:created>
  <dcterms:modified xsi:type="dcterms:W3CDTF">2011-10-22T03:08:58Z</dcterms:modified>
</cp:coreProperties>
</file>